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oregonshape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oregonpta.org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mailto:jennifer.l.young@state.or.us" TargetMode="External"/><Relationship Id="rId7" Type="http://schemas.openxmlformats.org/officeDocument/2006/relationships/hyperlink" Target="http://www.ccsso.org/Who_We_Are/Meet_the_Chiefs.html?State=Oregon%20Department%20of%20Education" TargetMode="External"/><Relationship Id="rId12" Type="http://schemas.openxmlformats.org/officeDocument/2006/relationships/hyperlink" Target="http://www.oregon.gov/gov/Pages/index.aspx" TargetMode="External"/><Relationship Id="rId2" Type="http://schemas.openxmlformats.org/officeDocument/2006/relationships/hyperlink" Target="mailto:Suzanne.hidde@state.or.u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ode.state.or.us/search/results/?id=21" TargetMode="External"/><Relationship Id="rId11" Type="http://schemas.openxmlformats.org/officeDocument/2006/relationships/hyperlink" Target="https://www.cosa.k12.or.us/organizations/oassa/overview" TargetMode="External"/><Relationship Id="rId5" Type="http://schemas.openxmlformats.org/officeDocument/2006/relationships/hyperlink" Target="http://www.oregon.gov/ode/Pages/default.aspx" TargetMode="External"/><Relationship Id="rId10" Type="http://schemas.openxmlformats.org/officeDocument/2006/relationships/hyperlink" Target="https://www.cosa.k12.or.us/organizations/oespa/overview" TargetMode="External"/><Relationship Id="rId4" Type="http://schemas.openxmlformats.org/officeDocument/2006/relationships/hyperlink" Target="http://www.ode.state.or.us/search/results/?id=399" TargetMode="External"/><Relationship Id="rId9" Type="http://schemas.openxmlformats.org/officeDocument/2006/relationships/hyperlink" Target="https://www.cosa.k12.or.us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OREGON!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3603" r="21040" b="44486"/>
          <a:stretch/>
        </p:blipFill>
        <p:spPr bwMode="auto">
          <a:xfrm>
            <a:off x="1021976" y="-1"/>
            <a:ext cx="10063351" cy="32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20956" r="54065" b="28309"/>
          <a:stretch/>
        </p:blipFill>
        <p:spPr bwMode="auto">
          <a:xfrm>
            <a:off x="3381933" y="2971800"/>
            <a:ext cx="5096435" cy="37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Oregon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4332" y="3941684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www.oregonshape.org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8" name="Picture 4" descr="Oregon SH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3" y="1987828"/>
            <a:ext cx="11946835" cy="16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18448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Oregon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98235"/>
            <a:ext cx="8499857" cy="484536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  <a:br>
              <a:rPr lang="en-US" sz="2000" dirty="0"/>
            </a:br>
            <a:r>
              <a:rPr lang="en-US" sz="2000" b="1" u="sng" dirty="0">
                <a:hlinkClick r:id="rId2"/>
              </a:rPr>
              <a:t>Suzanne Hidde</a:t>
            </a:r>
            <a:r>
              <a:rPr lang="en-US" sz="2000" dirty="0"/>
              <a:t>, Dept of Ed HPE Specialist, 503-947-5960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Jennifer Young</a:t>
            </a:r>
            <a:r>
              <a:rPr lang="en-US" sz="2000" dirty="0"/>
              <a:t>, Dept of Health PA Specialist, 971-673-0245</a:t>
            </a:r>
          </a:p>
          <a:p>
            <a:r>
              <a:rPr lang="en-US" sz="2400" dirty="0"/>
              <a:t>Oregon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Oregon Department of Education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dirty="0"/>
              <a:t> </a:t>
            </a:r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Oregon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Oregon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Oregon Elementary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Oregon Secondary School Administrators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Kate Brown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1227</TotalTime>
  <Words>1428</Words>
  <Application>Microsoft Office PowerPoint</Application>
  <PresentationFormat>Widescreen</PresentationFormat>
  <Paragraphs>206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Oregon Advocates for YOU!</vt:lpstr>
      <vt:lpstr>Oregon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135</cp:revision>
  <dcterms:created xsi:type="dcterms:W3CDTF">2015-10-25T21:50:48Z</dcterms:created>
  <dcterms:modified xsi:type="dcterms:W3CDTF">2017-06-15T16:25:21Z</dcterms:modified>
</cp:coreProperties>
</file>